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F97A57-C18F-4D15-B382-E5BC3B45152C}" v="2" dt="2022-08-29T22:21:44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4CBE-AFD7-4BFB-85AF-089915EAA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BF47A-3E77-4850-B8E2-25D53975E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6FFFF-2EF8-47D7-92C0-296D4C5F8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0EEF8-9E1C-4FF6-84E4-F8C099BFE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0BB1A-8E8B-4234-BA44-423E9D16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1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3A158-898B-4616-B01D-E440B5085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B7C68E-4AC6-4340-BD5E-E8BFEEB3D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8EA54-4707-47FD-8C2C-0A0B3D5D5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F57AC-C8DB-4346-BABA-444C9B18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749BE-BFC6-47D2-B4EF-B5CED966D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8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54C512-B7FA-44D2-8EEB-D3119B71D5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63828E-D3C2-4DB7-B4CC-09B21B410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8B05B-6D4D-41CB-B00E-2DA45AC40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3EC7A-04B7-4E16-A77B-8BDCD7E23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FB9F6-1136-4B42-A1EF-C3465FE65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1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B8143-94EE-449C-8EAB-8DDEB8DDC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33723-5D2A-4C90-B720-ADDC2C85D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FB32B-2F2E-49DF-B41C-C416FC686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65FE-6675-406C-95C3-CC54E0428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9F933-CD22-47E6-B311-65715C7CD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2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9B82A-8497-417D-9950-23D843C9F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32583-F00A-480A-A68A-849671BCA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09695-0DCD-4873-9D27-B98E0D4A2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91924-1E58-4EC0-A57C-87079CE2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0F79B-B743-43AF-8479-8103D5045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9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06AF9-A587-4A6D-9E22-3DD4FBC4F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88980-E085-446A-B7DA-D82A327BF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6D4366-BAAE-4E16-BF8D-7D8278E68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5458C-D5C7-42CE-87EC-61CD6F5FA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720C4C-6C1C-4544-85CA-93C87707C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1EB036-F2AD-4AB3-BD05-69962B4C1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5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4EFAB-B5A8-4F9A-8D35-D9B9CA088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9392DD-BB1C-45C2-8915-87C23BABD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C7FD72-D9F6-46D2-8D59-A5A5C66A0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87AACA-1A7A-4502-998D-2A343E3478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3F6F40-711A-4F45-92BC-A1B8942E1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B6CACE-83A3-4885-B3B7-4EB47AD21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5665D3-ACDD-4572-BB75-73BBA1FE2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75F387-84AC-4CBA-BA12-51053CC1A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4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36BE1-5EEE-4850-AB73-2373049F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297F75-9F39-48E5-8D0D-919994933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03D12F-650B-423F-AB7A-2C4B97A1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B6A7C-96EC-46E9-9B98-D923947D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278053-119A-4C6D-9BE1-A8A1A159A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4FECBA-9BE1-4794-B92A-99C53B16A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2C0D1-ED2C-4C80-A66D-EB2E2AED1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3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E2B3B-B2EA-4FD6-A99C-FFE1FB8F8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6B5B1-4944-4DA8-938E-BA8E9E764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9DB7A-0C94-40A3-8D80-C9BBAE09D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74D58-BBE2-4EC0-8958-C1ED28903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F6B4C-CE97-494C-8653-CD603ACD2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96D6B-73E5-4B29-A784-C5D5C728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8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0232C-3DBB-4423-9E4B-2E73F04FD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DDF63D-2347-4D92-8A2D-794647470D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391971-A40D-4C8E-85FA-AF0272FB5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D6A8F-F0EC-4302-AADD-F5D9B6CC6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B0B6B-AC97-4A5D-933B-CA8F070C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BE624-8CB7-4DDB-9FE3-6F0DAE359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5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46AD7F-8AAD-4B1F-9B4B-D1096DF44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2867A-41A8-459C-9CBF-7DA7F091C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3462A-1F30-495F-927E-84F897744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556DD-A3C9-4D10-A2E5-E9E8122162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73D3F-C4C4-4489-BED4-C34773C0A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4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12ED5-09BF-41B1-97F0-702F7EB87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5240" y="1002937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dirty="0"/>
              <a:t>APUS History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D9F75-FB8A-4FE6-97E1-20621A262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4571" y="5515582"/>
            <a:ext cx="2593855" cy="1110850"/>
          </a:xfrm>
        </p:spPr>
        <p:txBody>
          <a:bodyPr anchor="t">
            <a:normAutofit fontScale="70000" lnSpcReduction="20000"/>
          </a:bodyPr>
          <a:lstStyle/>
          <a:p>
            <a:pPr algn="l"/>
            <a:endParaRPr lang="en-US" sz="1900" dirty="0"/>
          </a:p>
          <a:p>
            <a:pPr algn="l"/>
            <a:endParaRPr lang="en-US" sz="1900" dirty="0"/>
          </a:p>
          <a:p>
            <a:pPr algn="l"/>
            <a:r>
              <a:rPr lang="en-US" sz="5200" dirty="0">
                <a:solidFill>
                  <a:srgbClr val="FFFF00"/>
                </a:solidFill>
              </a:rPr>
              <a:t>Mr. Sylling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2D360E63-8016-4FD7-BDF6-F62992B5E4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7" t="-3810" r="26894" b="3810"/>
          <a:stretch/>
        </p:blipFill>
        <p:spPr>
          <a:xfrm>
            <a:off x="0" y="-284389"/>
            <a:ext cx="6562744" cy="7161680"/>
          </a:xfrm>
          <a:prstGeom prst="rect">
            <a:avLst/>
          </a:prstGeom>
        </p:spPr>
      </p:pic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D032CB44-2A35-4606-A1BB-877DAE96E8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614" y="414290"/>
            <a:ext cx="2513507" cy="2513507"/>
          </a:xfrm>
          <a:prstGeom prst="rect">
            <a:avLst/>
          </a:prstGeom>
        </p:spPr>
      </p:pic>
      <p:pic>
        <p:nvPicPr>
          <p:cNvPr id="8" name="Picture 7" descr="A person with a beard and glasses&#10;&#10;Description automatically generated with medium confidence">
            <a:extLst>
              <a:ext uri="{FF2B5EF4-FFF2-40B4-BE49-F238E27FC236}">
                <a16:creationId xmlns:a16="http://schemas.microsoft.com/office/drawing/2014/main" id="{58CA9A88-6B44-47A2-8DEF-C03384BF7B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122" y="3943253"/>
            <a:ext cx="1294477" cy="17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96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12ED5-09BF-41B1-97F0-702F7EB87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91937" y="436494"/>
            <a:ext cx="2547991" cy="657547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>
                <a:solidFill>
                  <a:srgbClr val="FFFF00"/>
                </a:solidFill>
              </a:rPr>
              <a:t>APUS History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2D360E63-8016-4FD7-BDF6-F62992B5E4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7" t="-3810" r="26894" b="3810"/>
          <a:stretch/>
        </p:blipFill>
        <p:spPr>
          <a:xfrm>
            <a:off x="0" y="-303680"/>
            <a:ext cx="6400800" cy="71616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623F056-119B-4CAF-B41B-784218A1A8A1}"/>
              </a:ext>
            </a:extLst>
          </p:cNvPr>
          <p:cNvSpPr txBox="1"/>
          <p:nvPr/>
        </p:nvSpPr>
        <p:spPr>
          <a:xfrm>
            <a:off x="6852864" y="1097596"/>
            <a:ext cx="513707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Focus of Class: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Content: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American History from 1491 to the Present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Reasoning Skills: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Comparison</a:t>
            </a:r>
            <a:r>
              <a:rPr lang="en-US" sz="2400" dirty="0">
                <a:solidFill>
                  <a:prstClr val="white"/>
                </a:solidFill>
                <a:latin typeface="Calibri" panose="020F0502020204030204"/>
              </a:rPr>
              <a:t>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Causation</a:t>
            </a:r>
            <a:r>
              <a:rPr lang="en-US" sz="2400" dirty="0">
                <a:solidFill>
                  <a:prstClr val="white"/>
                </a:solidFill>
                <a:latin typeface="Calibri" panose="020F0502020204030204"/>
              </a:rPr>
              <a:t>, Continuity and Change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u="sng" dirty="0">
                <a:solidFill>
                  <a:srgbClr val="FFFF00"/>
                </a:solidFill>
                <a:latin typeface="Calibri" panose="020F0502020204030204"/>
              </a:rPr>
              <a:t>Historical Thinking: </a:t>
            </a:r>
            <a:r>
              <a:rPr lang="en-US" sz="2400" dirty="0">
                <a:solidFill>
                  <a:prstClr val="white"/>
                </a:solidFill>
                <a:latin typeface="Calibri" panose="020F0502020204030204"/>
              </a:rPr>
              <a:t>Processes, Sourcing, Claims and Evidence, Contextualization, Making Connections, Argumentation</a:t>
            </a:r>
            <a:br>
              <a:rPr lang="en-US" sz="3200" dirty="0">
                <a:solidFill>
                  <a:prstClr val="white"/>
                </a:solidFill>
                <a:latin typeface="Calibri" panose="020F0502020204030204"/>
              </a:rPr>
            </a:br>
            <a:endParaRPr lang="en-US" sz="32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C000"/>
                </a:solidFill>
                <a:latin typeface="Calibri" panose="020F0502020204030204"/>
              </a:rPr>
              <a:t>Exam Date: May 5, 2023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5B502CA7-A696-4A65-AF12-FC4E71BE81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394" y="252984"/>
            <a:ext cx="841057" cy="84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843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B4F2D8-7B72-43C3-A49C-84B6EE8C8291}"/>
              </a:ext>
            </a:extLst>
          </p:cNvPr>
          <p:cNvSpPr txBox="1"/>
          <p:nvPr/>
        </p:nvSpPr>
        <p:spPr>
          <a:xfrm>
            <a:off x="1246598" y="1962365"/>
            <a:ext cx="984264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Work hard and do your best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Arial Unicode MS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Follow the John R. Rogers 3 Rs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Respect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: be respectful (</a:t>
            </a: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even if you are having a tough day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Responsibility: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 be present (</a:t>
            </a: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on time and with your brain as engaged as it can be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) and prepared (</a:t>
            </a: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with materials and homework)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and participate even when its difficult (</a:t>
            </a: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it is okay to struggle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Relationships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: be kind to students, staff, visitors and yourself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Arial Unicode MS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Be a good citizen and thoughtfully respect and follow through on expectations in the John R Rogers Student Handbook.  This includes use of hall passes, use of electronic devices, dress code, etc.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31D0E6-EFFD-4436-916E-6ACDE2D5C509}"/>
              </a:ext>
            </a:extLst>
          </p:cNvPr>
          <p:cNvSpPr txBox="1"/>
          <p:nvPr/>
        </p:nvSpPr>
        <p:spPr>
          <a:xfrm>
            <a:off x="748301" y="648318"/>
            <a:ext cx="10839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Mr. </a:t>
            </a:r>
            <a:r>
              <a:rPr kumimoji="0" lang="en-US" sz="5400" b="1" i="0" u="none" strike="noStrike" kern="1200" cap="none" spc="0" normalizeH="0" baseline="0" noProof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Sylling’s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Classroom Expectations</a:t>
            </a:r>
          </a:p>
        </p:txBody>
      </p:sp>
    </p:spTree>
    <p:extLst>
      <p:ext uri="{BB962C8B-B14F-4D97-AF65-F5344CB8AC3E}">
        <p14:creationId xmlns:p14="http://schemas.microsoft.com/office/powerpoint/2010/main" val="170399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12ED5-09BF-41B1-97F0-702F7EB87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50841" y="579406"/>
            <a:ext cx="2547991" cy="657547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>
                <a:solidFill>
                  <a:srgbClr val="FFFF00"/>
                </a:solidFill>
              </a:rPr>
              <a:t>APUS History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D9F75-FB8A-4FE6-97E1-20621A262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60421" y="1091710"/>
            <a:ext cx="4645250" cy="1147863"/>
          </a:xfrm>
        </p:spPr>
        <p:txBody>
          <a:bodyPr anchor="t">
            <a:normAutofit fontScale="77500" lnSpcReduction="20000"/>
          </a:bodyPr>
          <a:lstStyle/>
          <a:p>
            <a:pPr algn="l"/>
            <a:endParaRPr lang="en-US" sz="1900"/>
          </a:p>
          <a:p>
            <a:pPr algn="l"/>
            <a:endParaRPr lang="en-US" sz="1900"/>
          </a:p>
          <a:p>
            <a:r>
              <a:rPr lang="en-US" sz="5200">
                <a:solidFill>
                  <a:srgbClr val="FFFF00"/>
                </a:solidFill>
              </a:rPr>
              <a:t>Mr. Sylling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2D360E63-8016-4FD7-BDF6-F62992B5E4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7" t="-3810" r="26894" b="3810"/>
          <a:stretch/>
        </p:blipFill>
        <p:spPr>
          <a:xfrm>
            <a:off x="0" y="-303680"/>
            <a:ext cx="6562744" cy="71616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623F056-119B-4CAF-B41B-784218A1A8A1}"/>
              </a:ext>
            </a:extLst>
          </p:cNvPr>
          <p:cNvSpPr txBox="1"/>
          <p:nvPr/>
        </p:nvSpPr>
        <p:spPr>
          <a:xfrm>
            <a:off x="7356296" y="2389631"/>
            <a:ext cx="425350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Contact Information: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Phone: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509-354-6662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Email: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ericsy@spokaneschools.org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943B4A19-7392-45BA-BD68-E55163759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053" y="579406"/>
            <a:ext cx="863898" cy="86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862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194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Times New Roman</vt:lpstr>
      <vt:lpstr>Office Theme</vt:lpstr>
      <vt:lpstr>APUS History</vt:lpstr>
      <vt:lpstr>APUS History</vt:lpstr>
      <vt:lpstr>PowerPoint Presentation</vt:lpstr>
      <vt:lpstr>APUS History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(Class)</dc:title>
  <dc:creator>Jamie Oleson</dc:creator>
  <cp:lastModifiedBy>Heather Gomez</cp:lastModifiedBy>
  <cp:revision>3</cp:revision>
  <dcterms:created xsi:type="dcterms:W3CDTF">2021-09-17T20:05:06Z</dcterms:created>
  <dcterms:modified xsi:type="dcterms:W3CDTF">2022-08-30T18:46:09Z</dcterms:modified>
</cp:coreProperties>
</file>